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30279975"/>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94660"/>
  </p:normalViewPr>
  <p:slideViewPr>
    <p:cSldViewPr>
      <p:cViewPr>
        <p:scale>
          <a:sx n="60" d="100"/>
          <a:sy n="60" d="100"/>
        </p:scale>
        <p:origin x="954" y="-3912"/>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005ACC-63F3-4B3D-8633-A979CA6D7599}" type="datetimeFigureOut">
              <a:rPr lang="en-GB" smtClean="0"/>
              <a:t>09/03/2021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13E975-BB76-4FFB-9D6E-30D09F7B86D8}" type="slidenum">
              <a:rPr lang="en-GB" smtClean="0"/>
              <a:t>‹#›</a:t>
            </a:fld>
            <a:endParaRPr lang="en-GB"/>
          </a:p>
        </p:txBody>
      </p:sp>
    </p:spTree>
    <p:extLst>
      <p:ext uri="{BB962C8B-B14F-4D97-AF65-F5344CB8AC3E}">
        <p14:creationId xmlns:p14="http://schemas.microsoft.com/office/powerpoint/2010/main" val="1577076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005ACC-63F3-4B3D-8633-A979CA6D7599}" type="datetimeFigureOut">
              <a:rPr lang="en-GB" smtClean="0"/>
              <a:t>09/03/2021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13E975-BB76-4FFB-9D6E-30D09F7B86D8}" type="slidenum">
              <a:rPr lang="en-GB" smtClean="0"/>
              <a:t>‹#›</a:t>
            </a:fld>
            <a:endParaRPr lang="en-GB"/>
          </a:p>
        </p:txBody>
      </p:sp>
    </p:spTree>
    <p:extLst>
      <p:ext uri="{BB962C8B-B14F-4D97-AF65-F5344CB8AC3E}">
        <p14:creationId xmlns:p14="http://schemas.microsoft.com/office/powerpoint/2010/main" val="1398644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5"/>
            <a:ext cx="4812030" cy="2583610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9340" y="1212605"/>
            <a:ext cx="14079643" cy="258361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005ACC-63F3-4B3D-8633-A979CA6D7599}" type="datetimeFigureOut">
              <a:rPr lang="en-GB" smtClean="0"/>
              <a:t>09/03/2021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13E975-BB76-4FFB-9D6E-30D09F7B86D8}" type="slidenum">
              <a:rPr lang="en-GB" smtClean="0"/>
              <a:t>‹#›</a:t>
            </a:fld>
            <a:endParaRPr lang="en-GB"/>
          </a:p>
        </p:txBody>
      </p:sp>
    </p:spTree>
    <p:extLst>
      <p:ext uri="{BB962C8B-B14F-4D97-AF65-F5344CB8AC3E}">
        <p14:creationId xmlns:p14="http://schemas.microsoft.com/office/powerpoint/2010/main" val="122725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005ACC-63F3-4B3D-8633-A979CA6D7599}" type="datetimeFigureOut">
              <a:rPr lang="en-GB" smtClean="0"/>
              <a:t>09/03/2021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13E975-BB76-4FFB-9D6E-30D09F7B86D8}" type="slidenum">
              <a:rPr lang="en-GB" smtClean="0"/>
              <a:t>‹#›</a:t>
            </a:fld>
            <a:endParaRPr lang="en-GB"/>
          </a:p>
        </p:txBody>
      </p:sp>
    </p:spTree>
    <p:extLst>
      <p:ext uri="{BB962C8B-B14F-4D97-AF65-F5344CB8AC3E}">
        <p14:creationId xmlns:p14="http://schemas.microsoft.com/office/powerpoint/2010/main" val="2865095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005ACC-63F3-4B3D-8633-A979CA6D7599}" type="datetimeFigureOut">
              <a:rPr lang="en-GB" smtClean="0"/>
              <a:t>09/03/2021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13E975-BB76-4FFB-9D6E-30D09F7B86D8}" type="slidenum">
              <a:rPr lang="en-GB" smtClean="0"/>
              <a:t>‹#›</a:t>
            </a:fld>
            <a:endParaRPr lang="en-GB"/>
          </a:p>
        </p:txBody>
      </p:sp>
    </p:spTree>
    <p:extLst>
      <p:ext uri="{BB962C8B-B14F-4D97-AF65-F5344CB8AC3E}">
        <p14:creationId xmlns:p14="http://schemas.microsoft.com/office/powerpoint/2010/main" val="2836997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69340"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871623"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005ACC-63F3-4B3D-8633-A979CA6D7599}" type="datetimeFigureOut">
              <a:rPr lang="en-GB" smtClean="0"/>
              <a:t>09/03/2021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13E975-BB76-4FFB-9D6E-30D09F7B86D8}" type="slidenum">
              <a:rPr lang="en-GB" smtClean="0"/>
              <a:t>‹#›</a:t>
            </a:fld>
            <a:endParaRPr lang="en-GB"/>
          </a:p>
        </p:txBody>
      </p:sp>
    </p:spTree>
    <p:extLst>
      <p:ext uri="{BB962C8B-B14F-4D97-AF65-F5344CB8AC3E}">
        <p14:creationId xmlns:p14="http://schemas.microsoft.com/office/powerpoint/2010/main" val="1457401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smtClean="0"/>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smtClean="0"/>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005ACC-63F3-4B3D-8633-A979CA6D7599}" type="datetimeFigureOut">
              <a:rPr lang="en-GB" smtClean="0"/>
              <a:t>09/03/2021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13E975-BB76-4FFB-9D6E-30D09F7B86D8}" type="slidenum">
              <a:rPr lang="en-GB" smtClean="0"/>
              <a:t>‹#›</a:t>
            </a:fld>
            <a:endParaRPr lang="en-GB"/>
          </a:p>
        </p:txBody>
      </p:sp>
    </p:spTree>
    <p:extLst>
      <p:ext uri="{BB962C8B-B14F-4D97-AF65-F5344CB8AC3E}">
        <p14:creationId xmlns:p14="http://schemas.microsoft.com/office/powerpoint/2010/main" val="4022100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005ACC-63F3-4B3D-8633-A979CA6D7599}" type="datetimeFigureOut">
              <a:rPr lang="en-GB" smtClean="0"/>
              <a:t>09/03/2021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13E975-BB76-4FFB-9D6E-30D09F7B86D8}" type="slidenum">
              <a:rPr lang="en-GB" smtClean="0"/>
              <a:t>‹#›</a:t>
            </a:fld>
            <a:endParaRPr lang="en-GB"/>
          </a:p>
        </p:txBody>
      </p:sp>
    </p:spTree>
    <p:extLst>
      <p:ext uri="{BB962C8B-B14F-4D97-AF65-F5344CB8AC3E}">
        <p14:creationId xmlns:p14="http://schemas.microsoft.com/office/powerpoint/2010/main" val="4184280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05ACC-63F3-4B3D-8633-A979CA6D7599}" type="datetimeFigureOut">
              <a:rPr lang="en-GB" smtClean="0"/>
              <a:t>09/03/2021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13E975-BB76-4FFB-9D6E-30D09F7B86D8}" type="slidenum">
              <a:rPr lang="en-GB" smtClean="0"/>
              <a:t>‹#›</a:t>
            </a:fld>
            <a:endParaRPr lang="en-GB"/>
          </a:p>
        </p:txBody>
      </p:sp>
    </p:spTree>
    <p:extLst>
      <p:ext uri="{BB962C8B-B14F-4D97-AF65-F5344CB8AC3E}">
        <p14:creationId xmlns:p14="http://schemas.microsoft.com/office/powerpoint/2010/main" val="427726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smtClean="0"/>
              <a:t>Click to edit Master title style</a:t>
            </a:r>
            <a:endParaRPr lang="en-GB"/>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005ACC-63F3-4B3D-8633-A979CA6D7599}" type="datetimeFigureOut">
              <a:rPr lang="en-GB" smtClean="0"/>
              <a:t>09/03/2021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13E975-BB76-4FFB-9D6E-30D09F7B86D8}" type="slidenum">
              <a:rPr lang="en-GB" smtClean="0"/>
              <a:t>‹#›</a:t>
            </a:fld>
            <a:endParaRPr lang="en-GB"/>
          </a:p>
        </p:txBody>
      </p:sp>
    </p:spTree>
    <p:extLst>
      <p:ext uri="{BB962C8B-B14F-4D97-AF65-F5344CB8AC3E}">
        <p14:creationId xmlns:p14="http://schemas.microsoft.com/office/powerpoint/2010/main" val="1017900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smtClean="0"/>
              <a:t>Click to edit Master title style</a:t>
            </a:r>
            <a:endParaRPr lang="en-GB"/>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GB"/>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005ACC-63F3-4B3D-8633-A979CA6D7599}" type="datetimeFigureOut">
              <a:rPr lang="en-GB" smtClean="0"/>
              <a:t>09/03/2021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13E975-BB76-4FFB-9D6E-30D09F7B86D8}" type="slidenum">
              <a:rPr lang="en-GB" smtClean="0"/>
              <a:t>‹#›</a:t>
            </a:fld>
            <a:endParaRPr lang="en-GB"/>
          </a:p>
        </p:txBody>
      </p:sp>
    </p:spTree>
    <p:extLst>
      <p:ext uri="{BB962C8B-B14F-4D97-AF65-F5344CB8AC3E}">
        <p14:creationId xmlns:p14="http://schemas.microsoft.com/office/powerpoint/2010/main" val="246303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2B005ACC-63F3-4B3D-8633-A979CA6D7599}" type="datetimeFigureOut">
              <a:rPr lang="en-GB" smtClean="0"/>
              <a:t>09/03/2021</a:t>
            </a:fld>
            <a:endParaRPr lang="en-GB"/>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1913E975-BB76-4FFB-9D6E-30D09F7B86D8}" type="slidenum">
              <a:rPr lang="en-GB" smtClean="0"/>
              <a:t>‹#›</a:t>
            </a:fld>
            <a:endParaRPr lang="en-GB"/>
          </a:p>
        </p:txBody>
      </p:sp>
    </p:spTree>
    <p:extLst>
      <p:ext uri="{BB962C8B-B14F-4D97-AF65-F5344CB8AC3E}">
        <p14:creationId xmlns:p14="http://schemas.microsoft.com/office/powerpoint/2010/main" val="1894527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2"/>
          <p:cNvSpPr>
            <a:spLocks/>
          </p:cNvSpPr>
          <p:nvPr/>
        </p:nvSpPr>
        <p:spPr bwMode="auto">
          <a:xfrm>
            <a:off x="553416" y="636312"/>
            <a:ext cx="20469225" cy="3587750"/>
          </a:xfrm>
          <a:custGeom>
            <a:avLst/>
            <a:gdLst>
              <a:gd name="T0" fmla="*/ 0 w 10277061"/>
              <a:gd name="T1" fmla="*/ 0 h 2584174"/>
              <a:gd name="T2" fmla="*/ 9780105 w 10277061"/>
              <a:gd name="T3" fmla="*/ 0 h 2584174"/>
              <a:gd name="T4" fmla="*/ 10277061 w 10277061"/>
              <a:gd name="T5" fmla="*/ 457200 h 2584174"/>
              <a:gd name="T6" fmla="*/ 10277061 w 10277061"/>
              <a:gd name="T7" fmla="*/ 2584174 h 2584174"/>
              <a:gd name="T8" fmla="*/ 437322 w 10277061"/>
              <a:gd name="T9" fmla="*/ 2584174 h 2584174"/>
              <a:gd name="T10" fmla="*/ 0 w 10277061"/>
              <a:gd name="T11" fmla="*/ 2146853 h 2584174"/>
              <a:gd name="T12" fmla="*/ 0 w 10277061"/>
              <a:gd name="T13" fmla="*/ 0 h 2584174"/>
            </a:gdLst>
            <a:ahLst/>
            <a:cxnLst>
              <a:cxn ang="0">
                <a:pos x="T0" y="T1"/>
              </a:cxn>
              <a:cxn ang="0">
                <a:pos x="T2" y="T3"/>
              </a:cxn>
              <a:cxn ang="0">
                <a:pos x="T4" y="T5"/>
              </a:cxn>
              <a:cxn ang="0">
                <a:pos x="T6" y="T7"/>
              </a:cxn>
              <a:cxn ang="0">
                <a:pos x="T8" y="T9"/>
              </a:cxn>
              <a:cxn ang="0">
                <a:pos x="T10" y="T11"/>
              </a:cxn>
              <a:cxn ang="0">
                <a:pos x="T12" y="T13"/>
              </a:cxn>
            </a:cxnLst>
            <a:rect l="0" t="0" r="r" b="b"/>
            <a:pathLst>
              <a:path w="10277061" h="2584174">
                <a:moveTo>
                  <a:pt x="0" y="0"/>
                </a:moveTo>
                <a:lnTo>
                  <a:pt x="9780105" y="0"/>
                </a:lnTo>
                <a:lnTo>
                  <a:pt x="10277061" y="457200"/>
                </a:lnTo>
                <a:lnTo>
                  <a:pt x="10277061" y="2584174"/>
                </a:lnTo>
                <a:lnTo>
                  <a:pt x="437322" y="2584174"/>
                </a:lnTo>
                <a:lnTo>
                  <a:pt x="0" y="2146853"/>
                </a:lnTo>
                <a:lnTo>
                  <a:pt x="0" y="0"/>
                </a:lnTo>
                <a:close/>
              </a:path>
            </a:pathLst>
          </a:custGeom>
          <a:solidFill>
            <a:srgbClr val="002664"/>
          </a:solidFill>
          <a:ln w="9525"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7" name="Picture 3" descr="COSDdarkb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571" y="1272105"/>
            <a:ext cx="3922713" cy="204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5" name="Text Box 4"/>
          <p:cNvSpPr txBox="1">
            <a:spLocks noChangeArrowheads="1"/>
          </p:cNvSpPr>
          <p:nvPr/>
        </p:nvSpPr>
        <p:spPr bwMode="auto">
          <a:xfrm>
            <a:off x="6387478" y="934762"/>
            <a:ext cx="8783638" cy="858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5500" b="0" i="0" u="none" strike="noStrike" cap="none" normalizeH="0" baseline="0" smtClean="0">
                <a:ln>
                  <a:noFill/>
                </a:ln>
                <a:solidFill>
                  <a:srgbClr val="FFFFFF"/>
                </a:solidFill>
                <a:effectLst/>
                <a:latin typeface="Calibri" pitchFamily="34" charset="0"/>
                <a:cs typeface="Arial" pitchFamily="34" charset="0"/>
              </a:rPr>
              <a:t>Poster Title, Calibri / size 55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 Box 5"/>
          <p:cNvSpPr txBox="1">
            <a:spLocks noChangeArrowheads="1"/>
          </p:cNvSpPr>
          <p:nvPr/>
        </p:nvSpPr>
        <p:spPr bwMode="auto">
          <a:xfrm>
            <a:off x="7336803" y="2646087"/>
            <a:ext cx="6910388"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3600" b="0" i="0" u="none" strike="noStrike" cap="none" normalizeH="0" baseline="0" smtClean="0">
                <a:ln>
                  <a:noFill/>
                </a:ln>
                <a:solidFill>
                  <a:srgbClr val="FFFFFF"/>
                </a:solidFill>
                <a:effectLst/>
                <a:latin typeface="Garamond" pitchFamily="18" charset="0"/>
                <a:cs typeface="Arial" pitchFamily="34" charset="0"/>
              </a:rPr>
              <a:t>Problematic, Garamond/size 36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0" name="Picture 6" descr="EISC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742991" y="1796774"/>
            <a:ext cx="1954212" cy="100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31" name="Picture 7" descr="44_digital_logo_white_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06228" y="1777724"/>
            <a:ext cx="1985963" cy="1033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7" name="Text Box 8"/>
          <p:cNvSpPr txBox="1">
            <a:spLocks noChangeArrowheads="1"/>
          </p:cNvSpPr>
          <p:nvPr/>
        </p:nvSpPr>
        <p:spPr bwMode="auto">
          <a:xfrm>
            <a:off x="1005853" y="6400524"/>
            <a:ext cx="19559588" cy="2566988"/>
          </a:xfrm>
          <a:prstGeom prst="rect">
            <a:avLst/>
          </a:prstGeom>
          <a:solidFill>
            <a:srgbClr val="9BD7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80000" tIns="180000" rIns="180000" bIns="18000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2800" b="0" i="0" u="none" strike="noStrike" cap="none" normalizeH="0" baseline="0" smtClean="0">
                <a:ln>
                  <a:noFill/>
                </a:ln>
                <a:solidFill>
                  <a:srgbClr val="002664"/>
                </a:solidFill>
                <a:effectLst/>
                <a:latin typeface="Calibri" pitchFamily="34" charset="0"/>
                <a:cs typeface="Arial" pitchFamily="34" charset="0"/>
              </a:rPr>
              <a:t>Summary, (why is it innovative, why is it a stake for ESA or the space sector, etc.)  Calibri / size 28 - xoxoxox xoxoxox xox xox xoxoxox xoxox xox xoxox xox xoxoxox xoxoxoxox xoxox xoxoxox xoxoxox xox xox xoxoxox xoxox xox xoxox xox xoxoxox xoxoxoxox xoxox xoxoxox xoxoxox xoxoxox xox xox xoxoxox xoxox xox xoxox xox xoxoxox xoxoxoxox xoxox xoxoxox xoxoxox xox xox xoxoxox xoxox xox xoxox xox xoxoxox xoxoxoxox xoxox xoxoxoxxoxoxox xoxoxox xox xox xoxoxox xoxox xox xoxox xox xoxoxox xoxoxoxox xoxox xoxoxox xoxoxox xox xox xoxoxox xoxox xox xoxox xox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AutoShape 9"/>
          <p:cNvSpPr>
            <a:spLocks noChangeArrowheads="1"/>
          </p:cNvSpPr>
          <p:nvPr/>
        </p:nvSpPr>
        <p:spPr bwMode="auto">
          <a:xfrm>
            <a:off x="1388441" y="9408837"/>
            <a:ext cx="2962275" cy="863600"/>
          </a:xfrm>
          <a:prstGeom prst="rightArrowCallout">
            <a:avLst>
              <a:gd name="adj1" fmla="val 25000"/>
              <a:gd name="adj2" fmla="val 25000"/>
              <a:gd name="adj3" fmla="val 57169"/>
              <a:gd name="adj4" fmla="val 66667"/>
            </a:avLst>
          </a:prstGeom>
          <a:solidFill>
            <a:srgbClr val="002664"/>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dirty="0" smtClean="0">
                <a:ln>
                  <a:noFill/>
                </a:ln>
                <a:solidFill>
                  <a:srgbClr val="FFFFFF"/>
                </a:solidFill>
                <a:effectLst/>
                <a:latin typeface="Calibri" pitchFamily="34" charset="0"/>
                <a:cs typeface="Arial" pitchFamily="34" charset="0"/>
              </a:rPr>
              <a:t>Key words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10"/>
          <p:cNvSpPr txBox="1">
            <a:spLocks noChangeArrowheads="1"/>
          </p:cNvSpPr>
          <p:nvPr/>
        </p:nvSpPr>
        <p:spPr bwMode="auto">
          <a:xfrm>
            <a:off x="4549153" y="9556474"/>
            <a:ext cx="8343900" cy="428625"/>
          </a:xfrm>
          <a:prstGeom prst="rect">
            <a:avLst/>
          </a:prstGeom>
          <a:noFill/>
          <a:ln>
            <a:noFill/>
          </a:ln>
          <a:effectLst/>
          <a:extLst>
            <a:ext uri="{909E8E84-426E-40DD-AFC4-6F175D3DCCD1}">
              <a14:hiddenFill xmlns:a14="http://schemas.microsoft.com/office/drawing/2010/main">
                <a:solidFill>
                  <a:srgbClr val="9BD7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000" tIns="36000" rIns="36000" bIns="360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2800" b="1" i="0" u="none" strike="noStrike" cap="none" normalizeH="0" baseline="0" smtClean="0">
                <a:ln>
                  <a:noFill/>
                </a:ln>
                <a:solidFill>
                  <a:srgbClr val="0E285E"/>
                </a:solidFill>
                <a:effectLst/>
                <a:latin typeface="Calibri" pitchFamily="34" charset="0"/>
                <a:cs typeface="Arial" pitchFamily="34" charset="0"/>
              </a:rPr>
              <a:t>Key word 1, key word  2, Calibri Bold / size 28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35" name="AutoShape 11"/>
          <p:cNvCxnSpPr>
            <a:cxnSpLocks noChangeShapeType="1"/>
          </p:cNvCxnSpPr>
          <p:nvPr/>
        </p:nvCxnSpPr>
        <p:spPr bwMode="auto">
          <a:xfrm flipV="1">
            <a:off x="1061416" y="10728049"/>
            <a:ext cx="19502437" cy="0"/>
          </a:xfrm>
          <a:prstGeom prst="straightConnector1">
            <a:avLst/>
          </a:prstGeom>
          <a:noFill/>
          <a:ln w="50800" cap="rnd">
            <a:solidFill>
              <a:srgbClr val="00266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10" name="Text Box 12"/>
          <p:cNvSpPr txBox="1">
            <a:spLocks noChangeArrowheads="1"/>
          </p:cNvSpPr>
          <p:nvPr/>
        </p:nvSpPr>
        <p:spPr bwMode="auto">
          <a:xfrm>
            <a:off x="1037603" y="11196362"/>
            <a:ext cx="6040438"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3600" b="1" i="0" u="none" strike="noStrike" cap="none" normalizeH="0" baseline="0" smtClean="0">
                <a:ln>
                  <a:noFill/>
                </a:ln>
                <a:solidFill>
                  <a:srgbClr val="00549F"/>
                </a:solidFill>
                <a:effectLst/>
                <a:latin typeface="Calibri" pitchFamily="34" charset="0"/>
                <a:cs typeface="Arial" pitchFamily="34" charset="0"/>
              </a:rPr>
              <a:t>Subsection title / size 36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13"/>
          <p:cNvSpPr txBox="1">
            <a:spLocks noChangeArrowheads="1"/>
          </p:cNvSpPr>
          <p:nvPr/>
        </p:nvSpPr>
        <p:spPr bwMode="auto">
          <a:xfrm>
            <a:off x="1029666" y="11828187"/>
            <a:ext cx="2224087"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600" b="0" i="0" u="none" strike="noStrike" cap="none" normalizeH="0" baseline="0" dirty="0" smtClean="0">
                <a:ln>
                  <a:noFill/>
                </a:ln>
                <a:solidFill>
                  <a:srgbClr val="002664"/>
                </a:solidFill>
                <a:effectLst/>
                <a:latin typeface="Calibri" pitchFamily="34" charset="0"/>
                <a:cs typeface="Arial" pitchFamily="34" charset="0"/>
              </a:rPr>
              <a:t>Subtitle / size 26</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14"/>
          <p:cNvSpPr txBox="1">
            <a:spLocks noChangeArrowheads="1"/>
          </p:cNvSpPr>
          <p:nvPr/>
        </p:nvSpPr>
        <p:spPr bwMode="auto">
          <a:xfrm>
            <a:off x="1034428" y="12601299"/>
            <a:ext cx="6029325" cy="4482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8000" tIns="18000" rIns="18000" bIns="1800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rgbClr val="002664"/>
                </a:solidFill>
                <a:effectLst/>
                <a:latin typeface="Calibri" pitchFamily="34" charset="0"/>
                <a:cs typeface="Arial" pitchFamily="34" charset="0"/>
              </a:rPr>
              <a:t>Paragraphs, always respecting the layout, fonts, sizes and spacing - (with or without indent)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rgbClr val="002664"/>
                </a:solidFill>
                <a:effectLst/>
                <a:latin typeface="Calibri" pitchFamily="34" charset="0"/>
                <a:cs typeface="Arial" pitchFamily="34" charset="0"/>
              </a:rPr>
              <a:t>Calibri / size 20</a:t>
            </a:r>
          </a:p>
          <a:p>
            <a:pPr marL="0" marR="0" lvl="0" indent="0" algn="just" defTabSz="914400" rtl="0" eaLnBrk="1" fontAlgn="base" latinLnBrk="0" hangingPunct="1">
              <a:lnSpc>
                <a:spcPct val="100000"/>
              </a:lnSpc>
              <a:spcBef>
                <a:spcPts val="600"/>
              </a:spcBef>
              <a:spcAft>
                <a:spcPct val="0"/>
              </a:spcAft>
              <a:buClrTx/>
              <a:buSzTx/>
              <a:buFontTx/>
              <a:buNone/>
              <a:tabLst/>
            </a:pPr>
            <a:r>
              <a:rPr kumimoji="0" lang="en-GB" altLang="en-US" sz="2000" b="0" i="0" u="none" strike="noStrike" cap="none" normalizeH="0" baseline="0" dirty="0" smtClean="0">
                <a:ln>
                  <a:noFill/>
                </a:ln>
                <a:solidFill>
                  <a:srgbClr val="002664"/>
                </a:solidFill>
                <a:effectLst/>
                <a:latin typeface="Calibri" pitchFamily="34" charset="0"/>
                <a:cs typeface="Arial" pitchFamily="34" charset="0"/>
              </a:rPr>
              <a:t>You can display up to 3 illustrations, located at your convenience in the three columns. </a:t>
            </a:r>
          </a:p>
          <a:p>
            <a:pPr marL="0" marR="0" lvl="0" indent="0" algn="just" defTabSz="914400" rtl="0" eaLnBrk="1" fontAlgn="base" latinLnBrk="0" hangingPunct="1">
              <a:lnSpc>
                <a:spcPct val="100000"/>
              </a:lnSpc>
              <a:spcBef>
                <a:spcPts val="600"/>
              </a:spcBef>
              <a:spcAft>
                <a:spcPct val="0"/>
              </a:spcAft>
              <a:buClrTx/>
              <a:buSzTx/>
              <a:buFontTx/>
              <a:buNone/>
              <a:tabLst/>
            </a:pP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9" name="Picture 15" descr="5 - participation criteria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4878" y="17511437"/>
            <a:ext cx="6429375" cy="2855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13" name="Text Box 16"/>
          <p:cNvSpPr txBox="1">
            <a:spLocks noChangeArrowheads="1"/>
          </p:cNvSpPr>
          <p:nvPr/>
        </p:nvSpPr>
        <p:spPr bwMode="auto">
          <a:xfrm>
            <a:off x="2082178" y="20435612"/>
            <a:ext cx="3944938"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1" u="none" strike="noStrike" cap="none" normalizeH="0" baseline="0" dirty="0" smtClean="0">
                <a:ln>
                  <a:noFill/>
                </a:ln>
                <a:solidFill>
                  <a:srgbClr val="808080"/>
                </a:solidFill>
                <a:effectLst/>
                <a:latin typeface="Calibri" pitchFamily="34" charset="0"/>
                <a:cs typeface="Arial" pitchFamily="34" charset="0"/>
              </a:rPr>
              <a:t>Picture’s caption  : Calibri italic  / size  18</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17"/>
          <p:cNvSpPr txBox="1">
            <a:spLocks noChangeArrowheads="1"/>
          </p:cNvSpPr>
          <p:nvPr/>
        </p:nvSpPr>
        <p:spPr bwMode="auto">
          <a:xfrm>
            <a:off x="1040778" y="21256349"/>
            <a:ext cx="2224088" cy="395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600" b="0" i="0" u="none" strike="noStrike" cap="none" normalizeH="0" baseline="0" dirty="0" smtClean="0">
                <a:ln>
                  <a:noFill/>
                </a:ln>
                <a:solidFill>
                  <a:srgbClr val="002664"/>
                </a:solidFill>
                <a:effectLst/>
                <a:latin typeface="Calibri" pitchFamily="34" charset="0"/>
                <a:cs typeface="Arial" pitchFamily="34" charset="0"/>
              </a:rPr>
              <a:t>Subtitle /</a:t>
            </a:r>
            <a:r>
              <a:rPr kumimoji="0" lang="en-GB" altLang="en-US" sz="2600" b="0" i="0" u="none" strike="noStrike" cap="none" normalizeH="0" dirty="0" smtClean="0">
                <a:ln>
                  <a:noFill/>
                </a:ln>
                <a:solidFill>
                  <a:srgbClr val="002664"/>
                </a:solidFill>
                <a:effectLst/>
                <a:latin typeface="Calibri" pitchFamily="34" charset="0"/>
                <a:cs typeface="Arial" pitchFamily="34" charset="0"/>
              </a:rPr>
              <a:t> </a:t>
            </a:r>
            <a:r>
              <a:rPr kumimoji="0" lang="en-GB" altLang="en-US" sz="2600" b="0" i="0" u="none" strike="noStrike" cap="none" normalizeH="0" baseline="0" dirty="0" smtClean="0">
                <a:ln>
                  <a:noFill/>
                </a:ln>
                <a:solidFill>
                  <a:srgbClr val="002664"/>
                </a:solidFill>
                <a:effectLst/>
                <a:latin typeface="Calibri" pitchFamily="34" charset="0"/>
                <a:cs typeface="Arial" pitchFamily="34" charset="0"/>
              </a:rPr>
              <a:t>size 26</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18"/>
          <p:cNvSpPr txBox="1">
            <a:spLocks noChangeArrowheads="1"/>
          </p:cNvSpPr>
          <p:nvPr/>
        </p:nvSpPr>
        <p:spPr bwMode="auto">
          <a:xfrm>
            <a:off x="1045541" y="21897699"/>
            <a:ext cx="6029325" cy="761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8000" tIns="18000" rIns="18000" bIns="18000" numCol="1" anchor="t" anchorCtr="0" compatLnSpc="1">
            <a:prstTxWarp prst="textNoShape">
              <a:avLst/>
            </a:prstTxWarp>
          </a:bodyPr>
          <a:lstStyle/>
          <a:p>
            <a:pPr marL="0" marR="0" lvl="0" indent="0" algn="just" defTabSz="914400" rtl="0" eaLnBrk="1" fontAlgn="base" latinLnBrk="0" hangingPunct="1">
              <a:lnSpc>
                <a:spcPct val="100000"/>
              </a:lnSpc>
              <a:spcBef>
                <a:spcPts val="600"/>
              </a:spcBef>
              <a:spcAft>
                <a:spcPct val="0"/>
              </a:spcAft>
              <a:buClrTx/>
              <a:buSzTx/>
              <a:buFontTx/>
              <a:buNone/>
              <a:tabLst/>
            </a:pP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p>
          <a:p>
            <a:pPr marL="0" marR="0" lvl="0" indent="0" algn="just" defTabSz="914400" rtl="0" eaLnBrk="1" fontAlgn="base" latinLnBrk="0" hangingPunct="1">
              <a:lnSpc>
                <a:spcPct val="100000"/>
              </a:lnSpc>
              <a:spcBef>
                <a:spcPts val="600"/>
              </a:spcBef>
              <a:spcAft>
                <a:spcPct val="0"/>
              </a:spcAft>
              <a:buClrTx/>
              <a:buSzTx/>
              <a:buFontTx/>
              <a:buNone/>
              <a:tabLst/>
            </a:pP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p>
          <a:p>
            <a:pPr marL="0" marR="0" lvl="0" indent="0" algn="just" defTabSz="914400" rtl="0" eaLnBrk="1" fontAlgn="base" latinLnBrk="0" hangingPunct="1">
              <a:lnSpc>
                <a:spcPct val="100000"/>
              </a:lnSpc>
              <a:spcBef>
                <a:spcPts val="600"/>
              </a:spcBef>
              <a:spcAft>
                <a:spcPct val="0"/>
              </a:spcAft>
              <a:buClrTx/>
              <a:buSzTx/>
              <a:buFontTx/>
              <a:buNone/>
              <a:tabLst/>
            </a:pP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19"/>
          <p:cNvSpPr txBox="1">
            <a:spLocks noChangeArrowheads="1"/>
          </p:cNvSpPr>
          <p:nvPr/>
        </p:nvSpPr>
        <p:spPr bwMode="auto">
          <a:xfrm>
            <a:off x="7768603" y="11175724"/>
            <a:ext cx="54800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3600" b="1" i="0" u="none" strike="noStrike" cap="none" normalizeH="0" baseline="0" smtClean="0">
                <a:ln>
                  <a:noFill/>
                </a:ln>
                <a:solidFill>
                  <a:srgbClr val="00549F"/>
                </a:solidFill>
                <a:effectLst/>
                <a:latin typeface="Calibri" pitchFamily="34" charset="0"/>
                <a:cs typeface="Arial" pitchFamily="34" charset="0"/>
              </a:rPr>
              <a:t>Subsection title / size 36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20"/>
          <p:cNvSpPr txBox="1">
            <a:spLocks noChangeArrowheads="1"/>
          </p:cNvSpPr>
          <p:nvPr/>
        </p:nvSpPr>
        <p:spPr bwMode="auto">
          <a:xfrm>
            <a:off x="7773366" y="11828187"/>
            <a:ext cx="2224087"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600" b="0" i="0" u="none" strike="noStrike" cap="none" normalizeH="0" baseline="0" dirty="0" smtClean="0">
                <a:ln>
                  <a:noFill/>
                </a:ln>
                <a:solidFill>
                  <a:srgbClr val="002664"/>
                </a:solidFill>
                <a:effectLst/>
                <a:latin typeface="Calibri" pitchFamily="34" charset="0"/>
                <a:cs typeface="Arial" pitchFamily="34" charset="0"/>
              </a:rPr>
              <a:t>Subtitle / size 26</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21"/>
          <p:cNvSpPr txBox="1">
            <a:spLocks noChangeArrowheads="1"/>
          </p:cNvSpPr>
          <p:nvPr/>
        </p:nvSpPr>
        <p:spPr bwMode="auto">
          <a:xfrm>
            <a:off x="7778128" y="12475888"/>
            <a:ext cx="6029325" cy="5200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8000" tIns="18000" rIns="18000" bIns="18000" numCol="1" anchor="t" anchorCtr="0" compatLnSpc="1">
            <a:prstTxWarp prst="textNoShape">
              <a:avLst/>
            </a:prstTxWarp>
          </a:bodyPr>
          <a:lstStyle/>
          <a:p>
            <a:pPr marL="0" marR="0" lvl="0" indent="0" algn="just" defTabSz="914400" rtl="0" eaLnBrk="1" fontAlgn="base" latinLnBrk="0" hangingPunct="1">
              <a:lnSpc>
                <a:spcPct val="100000"/>
              </a:lnSpc>
              <a:spcBef>
                <a:spcPts val="600"/>
              </a:spcBef>
              <a:spcAft>
                <a:spcPct val="0"/>
              </a:spcAft>
              <a:buClrTx/>
              <a:buSzTx/>
              <a:buFontTx/>
              <a:buNone/>
              <a:tabLst/>
            </a:pP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endParaRPr kumimoji="0" lang="fr-FR" altLang="en-US" sz="2000" b="0" i="0" u="none" strike="noStrike" cap="none" normalizeH="0" baseline="0" dirty="0" smtClean="0">
              <a:ln>
                <a:noFill/>
              </a:ln>
              <a:solidFill>
                <a:srgbClr val="002664"/>
              </a:solidFill>
              <a:effectLst/>
              <a:latin typeface="Calibri" pitchFamily="34" charset="0"/>
              <a:cs typeface="Arial" pitchFamily="34" charset="0"/>
            </a:endParaRPr>
          </a:p>
          <a:p>
            <a:pPr marL="0" marR="0" lvl="0" indent="0" algn="just" defTabSz="914400" rtl="0" eaLnBrk="1" fontAlgn="base" latinLnBrk="0" hangingPunct="1">
              <a:lnSpc>
                <a:spcPct val="100000"/>
              </a:lnSpc>
              <a:spcBef>
                <a:spcPts val="600"/>
              </a:spcBef>
              <a:spcAft>
                <a:spcPct val="0"/>
              </a:spcAft>
              <a:buClrTx/>
              <a:buSzTx/>
              <a:buFontTx/>
              <a:buNone/>
              <a:tabLst/>
            </a:pP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Text Box 22"/>
          <p:cNvSpPr txBox="1">
            <a:spLocks noChangeArrowheads="1"/>
          </p:cNvSpPr>
          <p:nvPr/>
        </p:nvSpPr>
        <p:spPr bwMode="auto">
          <a:xfrm>
            <a:off x="7787653" y="17879737"/>
            <a:ext cx="6011863" cy="573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3600" b="1" i="0" u="none" strike="noStrike" cap="none" normalizeH="0" baseline="0" dirty="0" smtClean="0">
                <a:ln>
                  <a:noFill/>
                </a:ln>
                <a:solidFill>
                  <a:srgbClr val="00549F"/>
                </a:solidFill>
                <a:effectLst/>
                <a:latin typeface="Calibri" pitchFamily="34" charset="0"/>
                <a:cs typeface="Arial" pitchFamily="34" charset="0"/>
              </a:rPr>
              <a:t>Subsection title / size 36</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23"/>
          <p:cNvSpPr txBox="1">
            <a:spLocks noChangeArrowheads="1"/>
          </p:cNvSpPr>
          <p:nvPr/>
        </p:nvSpPr>
        <p:spPr bwMode="auto">
          <a:xfrm>
            <a:off x="7792416" y="18589349"/>
            <a:ext cx="2224087" cy="395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600" b="0" i="0" u="none" strike="noStrike" cap="none" normalizeH="0" baseline="0" dirty="0" smtClean="0">
                <a:ln>
                  <a:noFill/>
                </a:ln>
                <a:solidFill>
                  <a:srgbClr val="002664"/>
                </a:solidFill>
                <a:effectLst/>
                <a:latin typeface="Calibri" pitchFamily="34" charset="0"/>
                <a:cs typeface="Arial" pitchFamily="34" charset="0"/>
              </a:rPr>
              <a:t>Subtitle / size 26</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Text Box 24"/>
          <p:cNvSpPr txBox="1">
            <a:spLocks noChangeArrowheads="1"/>
          </p:cNvSpPr>
          <p:nvPr/>
        </p:nvSpPr>
        <p:spPr bwMode="auto">
          <a:xfrm>
            <a:off x="7778128" y="19211649"/>
            <a:ext cx="6029325" cy="64920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8000" tIns="18000" rIns="18000" bIns="18000" numCol="1" anchor="t" anchorCtr="0" compatLnSpc="1">
            <a:prstTxWarp prst="textNoShape">
              <a:avLst/>
            </a:prstTxWarp>
          </a:bodyPr>
          <a:lstStyle/>
          <a:p>
            <a:pPr marL="0" marR="0" lvl="0" indent="0" algn="just" defTabSz="914400" rtl="0" eaLnBrk="1" fontAlgn="base" latinLnBrk="0" hangingPunct="1">
              <a:lnSpc>
                <a:spcPct val="100000"/>
              </a:lnSpc>
              <a:spcBef>
                <a:spcPts val="600"/>
              </a:spcBef>
              <a:spcAft>
                <a:spcPct val="0"/>
              </a:spcAft>
              <a:buClrTx/>
              <a:buSzTx/>
              <a:buFontTx/>
              <a:buNone/>
              <a:tabLst/>
            </a:pP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p>
          <a:p>
            <a:pPr marL="0" marR="0" lvl="0" indent="0" algn="just" defTabSz="914400" rtl="0" eaLnBrk="1" fontAlgn="base" latinLnBrk="0" hangingPunct="1">
              <a:lnSpc>
                <a:spcPct val="100000"/>
              </a:lnSpc>
              <a:spcBef>
                <a:spcPts val="600"/>
              </a:spcBef>
              <a:spcAft>
                <a:spcPct val="0"/>
              </a:spcAft>
              <a:buClrTx/>
              <a:buSzTx/>
              <a:buFontTx/>
              <a:buNone/>
              <a:tabLst/>
            </a:pP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endParaRPr kumimoji="0" lang="fr-FR" altLang="en-US" sz="2000" b="0" i="0" u="none" strike="noStrike" cap="none" normalizeH="0" baseline="0" dirty="0" smtClean="0">
              <a:ln>
                <a:noFill/>
              </a:ln>
              <a:solidFill>
                <a:srgbClr val="002664"/>
              </a:solidFill>
              <a:effectLst/>
              <a:latin typeface="Calibri" pitchFamily="34" charset="0"/>
              <a:cs typeface="Arial" pitchFamily="34" charset="0"/>
            </a:endParaRPr>
          </a:p>
          <a:p>
            <a:pPr marL="0" marR="0" lvl="0" indent="0" algn="just" defTabSz="914400" rtl="0" eaLnBrk="1" fontAlgn="base" latinLnBrk="0" hangingPunct="1">
              <a:lnSpc>
                <a:spcPct val="100000"/>
              </a:lnSpc>
              <a:spcBef>
                <a:spcPts val="600"/>
              </a:spcBef>
              <a:spcAft>
                <a:spcPct val="0"/>
              </a:spcAft>
              <a:buClrTx/>
              <a:buSzTx/>
              <a:buFontTx/>
              <a:buNone/>
              <a:tabLst/>
            </a:pP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xoxoxox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r>
              <a:rPr kumimoji="0" lang="fr-FR" altLang="en-US" sz="2000" b="0" i="0" u="none" strike="noStrike" cap="none" normalizeH="0" baseline="0" dirty="0" err="1" smtClean="0">
                <a:ln>
                  <a:noFill/>
                </a:ln>
                <a:solidFill>
                  <a:srgbClr val="002664"/>
                </a:solidFill>
                <a:effectLst/>
                <a:latin typeface="Calibri" pitchFamily="34" charset="0"/>
                <a:cs typeface="Arial" pitchFamily="34" charset="0"/>
              </a:rPr>
              <a:t>xox</a:t>
            </a:r>
            <a:r>
              <a:rPr kumimoji="0" lang="fr-FR" altLang="en-US" sz="2000" b="0" i="0" u="none" strike="noStrike" cap="none" normalizeH="0" baseline="0" dirty="0" smtClean="0">
                <a:ln>
                  <a:noFill/>
                </a:ln>
                <a:solidFill>
                  <a:srgbClr val="002664"/>
                </a:solidFill>
                <a:effectLst/>
                <a:latin typeface="Calibri"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49" name="Picture 25" descr="RepartitionAge"/>
          <p:cNvPicPr>
            <a:picLocks noChangeAspect="1" noChangeArrowheads="1"/>
          </p:cNvPicPr>
          <p:nvPr/>
        </p:nvPicPr>
        <p:blipFill>
          <a:blip r:embed="rId6">
            <a:extLst>
              <a:ext uri="{28A0092B-C50C-407E-A947-70E740481C1C}">
                <a14:useLocalDpi xmlns:a14="http://schemas.microsoft.com/office/drawing/2010/main" val="0"/>
              </a:ext>
            </a:extLst>
          </a:blip>
          <a:srcRect t="-923" b="14609"/>
          <a:stretch>
            <a:fillRect/>
          </a:stretch>
        </p:blipFill>
        <p:spPr bwMode="auto">
          <a:xfrm>
            <a:off x="14255128" y="11318599"/>
            <a:ext cx="6429375" cy="4779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2" name="Text Box 26"/>
          <p:cNvSpPr txBox="1">
            <a:spLocks noChangeArrowheads="1"/>
          </p:cNvSpPr>
          <p:nvPr/>
        </p:nvSpPr>
        <p:spPr bwMode="auto">
          <a:xfrm>
            <a:off x="14626603" y="17201874"/>
            <a:ext cx="5959475" cy="12306300"/>
          </a:xfrm>
          <a:prstGeom prst="rect">
            <a:avLst/>
          </a:prstGeom>
          <a:solidFill>
            <a:srgbClr val="9BD7FF"/>
          </a:solidFill>
          <a:ln w="9525" algn="in">
            <a:solidFill>
              <a:srgbClr val="00338D"/>
            </a:solidFill>
            <a:prstDash val="dash"/>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80000" tIns="180000" rIns="180000" bIns="180000" numCol="1" anchor="t" anchorCtr="0" compatLnSpc="1">
            <a:prstTxWarp prst="textNoShape">
              <a:avLst/>
            </a:prstTxWarp>
          </a:bodyPr>
          <a:lstStyle/>
          <a:p>
            <a:pPr lvl="0" algn="just" defTabSz="914400" fontAlgn="base">
              <a:spcBef>
                <a:spcPct val="0"/>
              </a:spcBef>
              <a:spcAft>
                <a:spcPct val="0"/>
              </a:spcAft>
            </a:pPr>
            <a:r>
              <a:rPr kumimoji="0" lang="fr-FR" altLang="en-US" sz="2800" b="0" i="0" u="none" strike="noStrike" cap="none" normalizeH="0" baseline="0" dirty="0" smtClean="0">
                <a:ln>
                  <a:noFill/>
                </a:ln>
                <a:solidFill>
                  <a:srgbClr val="002664"/>
                </a:solidFill>
                <a:effectLst/>
                <a:latin typeface="Calibri" pitchFamily="34" charset="0"/>
                <a:cs typeface="Arial" pitchFamily="34" charset="0"/>
              </a:rPr>
              <a:t>Conclusion </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Calibri / size </a:t>
            </a:r>
            <a:r>
              <a:rPr kumimoji="0" lang="en-GB" altLang="en-US" sz="2800" b="0" i="0" u="none" strike="noStrike" cap="none" normalizeH="0" baseline="0" smtClean="0">
                <a:ln>
                  <a:noFill/>
                </a:ln>
                <a:solidFill>
                  <a:srgbClr val="002664"/>
                </a:solidFill>
                <a:effectLst/>
                <a:latin typeface="Calibri" pitchFamily="34" charset="0"/>
                <a:cs typeface="Arial" pitchFamily="34" charset="0"/>
              </a:rPr>
              <a:t>26 </a:t>
            </a:r>
            <a:r>
              <a:rPr kumimoji="0" lang="en-GB" altLang="en-US" sz="2800" b="0" i="0" u="none" strike="noStrike" cap="none" normalizeH="0" baseline="0" smtClean="0">
                <a:ln>
                  <a:noFill/>
                </a:ln>
                <a:solidFill>
                  <a:srgbClr val="002664"/>
                </a:solidFill>
                <a:effectLst/>
                <a:latin typeface="Calibri" pitchFamily="34" charset="0"/>
                <a:cs typeface="Arial" pitchFamily="34" charset="0"/>
              </a:rPr>
              <a:t>- 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r>
              <a:rPr kumimoji="0" lang="en-GB" altLang="en-US" sz="2800" b="0" i="0" u="none" strike="noStrike" cap="none" normalizeH="0" baseline="0" dirty="0" err="1" smtClean="0">
                <a:ln>
                  <a:noFill/>
                </a:ln>
                <a:solidFill>
                  <a:srgbClr val="002664"/>
                </a:solidFill>
                <a:effectLst/>
                <a:latin typeface="Calibri" pitchFamily="34" charset="0"/>
                <a:cs typeface="Arial" pitchFamily="34" charset="0"/>
              </a:rPr>
              <a:t>xoxox</a:t>
            </a:r>
            <a:r>
              <a:rPr kumimoji="0" lang="en-GB" altLang="en-US" sz="2800" b="0" i="0" u="none" strike="noStrike" cap="none" normalizeH="0" baseline="0" dirty="0" smtClean="0">
                <a:ln>
                  <a:noFill/>
                </a:ln>
                <a:solidFill>
                  <a:srgbClr val="002664"/>
                </a:solidFill>
                <a:effectLst/>
                <a:latin typeface="Calibri"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51" name="Picture 27" descr="5 - participation criteria (2)"/>
          <p:cNvPicPr>
            <a:picLocks noChangeAspect="1" noChangeArrowheads="1"/>
          </p:cNvPicPr>
          <p:nvPr/>
        </p:nvPicPr>
        <p:blipFill>
          <a:blip r:embed="rId7">
            <a:extLst>
              <a:ext uri="{28A0092B-C50C-407E-A947-70E740481C1C}">
                <a14:useLocalDpi xmlns:a14="http://schemas.microsoft.com/office/drawing/2010/main" val="0"/>
              </a:ext>
            </a:extLst>
          </a:blip>
          <a:srcRect t="-2147" r="-592" b="4526"/>
          <a:stretch>
            <a:fillRect/>
          </a:stretch>
        </p:blipFill>
        <p:spPr bwMode="auto">
          <a:xfrm>
            <a:off x="7720978" y="26077587"/>
            <a:ext cx="6143625" cy="2913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3" name="Text Box 28"/>
          <p:cNvSpPr txBox="1">
            <a:spLocks noChangeArrowheads="1"/>
          </p:cNvSpPr>
          <p:nvPr/>
        </p:nvSpPr>
        <p:spPr bwMode="auto">
          <a:xfrm>
            <a:off x="8844928" y="29217662"/>
            <a:ext cx="3944938"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1" u="none" strike="noStrike" cap="none" normalizeH="0" baseline="0" smtClean="0">
                <a:ln>
                  <a:noFill/>
                </a:ln>
                <a:solidFill>
                  <a:srgbClr val="808080"/>
                </a:solidFill>
                <a:effectLst/>
                <a:latin typeface="Calibri" pitchFamily="34" charset="0"/>
                <a:cs typeface="Arial" pitchFamily="34" charset="0"/>
              </a:rPr>
              <a:t>Picture’s caption  : Calibri italic  / size  18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Oval 29"/>
          <p:cNvSpPr>
            <a:spLocks noChangeArrowheads="1"/>
          </p:cNvSpPr>
          <p:nvPr/>
        </p:nvSpPr>
        <p:spPr bwMode="auto">
          <a:xfrm>
            <a:off x="10874695" y="5642493"/>
            <a:ext cx="252412"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25" name="Oval 30"/>
          <p:cNvSpPr>
            <a:spLocks noChangeArrowheads="1"/>
          </p:cNvSpPr>
          <p:nvPr/>
        </p:nvSpPr>
        <p:spPr bwMode="auto">
          <a:xfrm>
            <a:off x="11165207" y="5642493"/>
            <a:ext cx="252413"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26" name="Oval 31"/>
          <p:cNvSpPr>
            <a:spLocks noChangeArrowheads="1"/>
          </p:cNvSpPr>
          <p:nvPr/>
        </p:nvSpPr>
        <p:spPr bwMode="auto">
          <a:xfrm>
            <a:off x="11466832" y="5642493"/>
            <a:ext cx="252413"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27" name="Oval 32"/>
          <p:cNvSpPr>
            <a:spLocks noChangeArrowheads="1"/>
          </p:cNvSpPr>
          <p:nvPr/>
        </p:nvSpPr>
        <p:spPr bwMode="auto">
          <a:xfrm>
            <a:off x="11757345" y="5642493"/>
            <a:ext cx="252412"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28" name="Oval 33"/>
          <p:cNvSpPr>
            <a:spLocks noChangeArrowheads="1"/>
          </p:cNvSpPr>
          <p:nvPr/>
        </p:nvSpPr>
        <p:spPr bwMode="auto">
          <a:xfrm>
            <a:off x="12049445" y="5642493"/>
            <a:ext cx="252412"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29" name="Oval 34"/>
          <p:cNvSpPr>
            <a:spLocks noChangeArrowheads="1"/>
          </p:cNvSpPr>
          <p:nvPr/>
        </p:nvSpPr>
        <p:spPr bwMode="auto">
          <a:xfrm>
            <a:off x="12339957" y="5642493"/>
            <a:ext cx="252413"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30" name="Oval 35"/>
          <p:cNvSpPr>
            <a:spLocks noChangeArrowheads="1"/>
          </p:cNvSpPr>
          <p:nvPr/>
        </p:nvSpPr>
        <p:spPr bwMode="auto">
          <a:xfrm>
            <a:off x="12622532" y="5642493"/>
            <a:ext cx="250825"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31" name="Oval 36"/>
          <p:cNvSpPr>
            <a:spLocks noChangeArrowheads="1"/>
          </p:cNvSpPr>
          <p:nvPr/>
        </p:nvSpPr>
        <p:spPr bwMode="auto">
          <a:xfrm>
            <a:off x="12913045" y="5642493"/>
            <a:ext cx="250825"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24" name="Oval 37"/>
          <p:cNvSpPr>
            <a:spLocks noChangeArrowheads="1"/>
          </p:cNvSpPr>
          <p:nvPr/>
        </p:nvSpPr>
        <p:spPr bwMode="auto">
          <a:xfrm>
            <a:off x="13200382" y="5642493"/>
            <a:ext cx="252413"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25" name="Rectangle 38"/>
          <p:cNvSpPr>
            <a:spLocks noChangeArrowheads="1"/>
          </p:cNvSpPr>
          <p:nvPr/>
        </p:nvSpPr>
        <p:spPr bwMode="auto">
          <a:xfrm>
            <a:off x="1013791" y="4630462"/>
            <a:ext cx="19497675" cy="1390650"/>
          </a:xfrm>
          <a:prstGeom prst="rect">
            <a:avLst/>
          </a:prstGeom>
          <a:noFill/>
          <a:ln w="9525" algn="in">
            <a:solidFill>
              <a:srgbClr val="00338D"/>
            </a:solidFill>
            <a:prstDash val="dash"/>
            <a:miter lim="800000"/>
            <a:headEnd/>
            <a:tailEnd/>
          </a:ln>
          <a:effectLst/>
          <a:extLst>
            <a:ext uri="{909E8E84-426E-40DD-AFC4-6F175D3DCCD1}">
              <a14:hiddenFill xmlns:a14="http://schemas.microsoft.com/office/drawing/2010/main">
                <a:solidFill>
                  <a:srgbClr val="9BD7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26" name="Oval 39"/>
          <p:cNvSpPr>
            <a:spLocks noChangeArrowheads="1"/>
          </p:cNvSpPr>
          <p:nvPr/>
        </p:nvSpPr>
        <p:spPr bwMode="auto">
          <a:xfrm>
            <a:off x="13490895" y="5642493"/>
            <a:ext cx="252412"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41" name="Text Box 56"/>
          <p:cNvSpPr txBox="1">
            <a:spLocks noChangeArrowheads="1"/>
          </p:cNvSpPr>
          <p:nvPr/>
        </p:nvSpPr>
        <p:spPr bwMode="auto">
          <a:xfrm>
            <a:off x="8066407" y="5472631"/>
            <a:ext cx="2016125"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576" tIns="576" rIns="576" bIns="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rgbClr val="002664"/>
                </a:solidFill>
                <a:effectLst/>
                <a:latin typeface="Calibri" pitchFamily="34" charset="0"/>
                <a:cs typeface="Arial" pitchFamily="34" charset="0"/>
              </a:rPr>
              <a:t>Space related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Text Box 57"/>
          <p:cNvSpPr txBox="1">
            <a:spLocks noChangeArrowheads="1"/>
          </p:cNvSpPr>
          <p:nvPr/>
        </p:nvSpPr>
        <p:spPr bwMode="auto">
          <a:xfrm>
            <a:off x="1199822" y="5475404"/>
            <a:ext cx="2951162"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576" tIns="576" rIns="576" bIns="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rgbClr val="002664"/>
                </a:solidFill>
                <a:effectLst/>
                <a:latin typeface="Calibri" pitchFamily="34" charset="0"/>
                <a:cs typeface="Arial" pitchFamily="34" charset="0"/>
              </a:rPr>
              <a:t>Sustainability related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Text Box 58"/>
          <p:cNvSpPr txBox="1">
            <a:spLocks noChangeArrowheads="1"/>
          </p:cNvSpPr>
          <p:nvPr/>
        </p:nvSpPr>
        <p:spPr bwMode="auto">
          <a:xfrm>
            <a:off x="-234419" y="3614462"/>
            <a:ext cx="8250115"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fr-FR" altLang="en-US" sz="2200" b="1" i="0" u="none" strike="noStrike" cap="none" normalizeH="0" baseline="0" dirty="0" smtClean="0">
                <a:ln>
                  <a:noFill/>
                </a:ln>
                <a:solidFill>
                  <a:srgbClr val="FFFFFF"/>
                </a:solidFill>
                <a:effectLst/>
                <a:latin typeface="Calibri" pitchFamily="34" charset="0"/>
                <a:cs typeface="Arial" pitchFamily="34" charset="0"/>
              </a:rPr>
              <a:t>Team / </a:t>
            </a:r>
            <a:r>
              <a:rPr kumimoji="0" lang="en-GB" altLang="en-US" sz="2200" b="1" i="0" u="none" strike="noStrike" cap="none" normalizeH="0" baseline="0" dirty="0" smtClean="0">
                <a:ln>
                  <a:noFill/>
                </a:ln>
                <a:solidFill>
                  <a:srgbClr val="FFFFFF"/>
                </a:solidFill>
                <a:effectLst/>
                <a:latin typeface="Calibri" pitchFamily="34" charset="0"/>
                <a:cs typeface="Arial" pitchFamily="34" charset="0"/>
              </a:rPr>
              <a:t>Name and Surname (of the </a:t>
            </a:r>
            <a:r>
              <a:rPr kumimoji="0" lang="en-GB" altLang="en-US" sz="2200" b="1" i="0" u="none" strike="noStrike" cap="none" normalizeH="0" baseline="0" dirty="0" err="1" smtClean="0">
                <a:ln>
                  <a:noFill/>
                </a:ln>
                <a:solidFill>
                  <a:srgbClr val="FFFFFF"/>
                </a:solidFill>
                <a:effectLst/>
                <a:latin typeface="Calibri" pitchFamily="34" charset="0"/>
                <a:cs typeface="Arial" pitchFamily="34" charset="0"/>
              </a:rPr>
              <a:t>candidate.s</a:t>
            </a:r>
            <a:r>
              <a:rPr kumimoji="0" lang="en-GB" altLang="en-US" sz="2200" b="1" i="0" u="none" strike="noStrike" cap="none" normalizeH="0" baseline="0" dirty="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Text Box 59"/>
          <p:cNvSpPr txBox="1">
            <a:spLocks noChangeArrowheads="1"/>
          </p:cNvSpPr>
          <p:nvPr/>
        </p:nvSpPr>
        <p:spPr bwMode="auto">
          <a:xfrm>
            <a:off x="17333291" y="3614462"/>
            <a:ext cx="3357562"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GB" altLang="en-US" sz="2200" b="1" i="0" u="none" strike="noStrike" cap="none" normalizeH="0" baseline="0" dirty="0" smtClean="0">
                <a:ln>
                  <a:noFill/>
                </a:ln>
                <a:solidFill>
                  <a:srgbClr val="FFFFFF"/>
                </a:solidFill>
                <a:effectLst/>
                <a:latin typeface="Calibri" pitchFamily="34" charset="0"/>
                <a:cs typeface="Arial" pitchFamily="34" charset="0"/>
              </a:rPr>
              <a:t>Student / Professional</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5" name="Oval 60"/>
          <p:cNvSpPr>
            <a:spLocks noChangeArrowheads="1"/>
          </p:cNvSpPr>
          <p:nvPr/>
        </p:nvSpPr>
        <p:spPr bwMode="auto">
          <a:xfrm>
            <a:off x="4387522" y="5583354"/>
            <a:ext cx="250825"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46" name="Oval 61"/>
          <p:cNvSpPr>
            <a:spLocks noChangeArrowheads="1"/>
          </p:cNvSpPr>
          <p:nvPr/>
        </p:nvSpPr>
        <p:spPr bwMode="auto">
          <a:xfrm>
            <a:off x="4678034" y="5583354"/>
            <a:ext cx="250825"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47" name="Oval 62"/>
          <p:cNvSpPr>
            <a:spLocks noChangeArrowheads="1"/>
          </p:cNvSpPr>
          <p:nvPr/>
        </p:nvSpPr>
        <p:spPr bwMode="auto">
          <a:xfrm>
            <a:off x="4978072" y="5583354"/>
            <a:ext cx="252412"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48" name="Oval 63"/>
          <p:cNvSpPr>
            <a:spLocks noChangeArrowheads="1"/>
          </p:cNvSpPr>
          <p:nvPr/>
        </p:nvSpPr>
        <p:spPr bwMode="auto">
          <a:xfrm>
            <a:off x="5270172" y="5583354"/>
            <a:ext cx="250825"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50" name="Oval 64"/>
          <p:cNvSpPr>
            <a:spLocks noChangeArrowheads="1"/>
          </p:cNvSpPr>
          <p:nvPr/>
        </p:nvSpPr>
        <p:spPr bwMode="auto">
          <a:xfrm>
            <a:off x="5562272" y="5583354"/>
            <a:ext cx="250825"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52" name="Oval 65"/>
          <p:cNvSpPr>
            <a:spLocks noChangeArrowheads="1"/>
          </p:cNvSpPr>
          <p:nvPr/>
        </p:nvSpPr>
        <p:spPr bwMode="auto">
          <a:xfrm>
            <a:off x="5852784" y="5583354"/>
            <a:ext cx="250825"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53" name="Oval 66"/>
          <p:cNvSpPr>
            <a:spLocks noChangeArrowheads="1"/>
          </p:cNvSpPr>
          <p:nvPr/>
        </p:nvSpPr>
        <p:spPr bwMode="auto">
          <a:xfrm>
            <a:off x="6133772" y="5583354"/>
            <a:ext cx="252412"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54" name="Oval 67"/>
          <p:cNvSpPr>
            <a:spLocks noChangeArrowheads="1"/>
          </p:cNvSpPr>
          <p:nvPr/>
        </p:nvSpPr>
        <p:spPr bwMode="auto">
          <a:xfrm>
            <a:off x="6424284" y="5583354"/>
            <a:ext cx="252413"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55" name="Oval 68"/>
          <p:cNvSpPr>
            <a:spLocks noChangeArrowheads="1"/>
          </p:cNvSpPr>
          <p:nvPr/>
        </p:nvSpPr>
        <p:spPr bwMode="auto">
          <a:xfrm>
            <a:off x="6713209" y="5583354"/>
            <a:ext cx="252413"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56" name="Oval 69"/>
          <p:cNvSpPr>
            <a:spLocks noChangeArrowheads="1"/>
          </p:cNvSpPr>
          <p:nvPr/>
        </p:nvSpPr>
        <p:spPr bwMode="auto">
          <a:xfrm>
            <a:off x="7003722" y="5583354"/>
            <a:ext cx="252412"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57" name="Text Box 70"/>
          <p:cNvSpPr txBox="1">
            <a:spLocks noChangeArrowheads="1"/>
          </p:cNvSpPr>
          <p:nvPr/>
        </p:nvSpPr>
        <p:spPr bwMode="auto">
          <a:xfrm>
            <a:off x="14697168" y="5425006"/>
            <a:ext cx="21240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576" tIns="576" rIns="576" bIns="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dirty="0" smtClean="0">
                <a:ln>
                  <a:noFill/>
                </a:ln>
                <a:solidFill>
                  <a:srgbClr val="002664"/>
                </a:solidFill>
                <a:effectLst/>
                <a:latin typeface="Calibri" pitchFamily="34" charset="0"/>
                <a:cs typeface="Arial" pitchFamily="34" charset="0"/>
              </a:rPr>
              <a:t>Feasibility </a:t>
            </a:r>
            <a:r>
              <a:rPr kumimoji="0" lang="en-GB" altLang="en-US" sz="2400" b="1" i="0" u="none" strike="noStrike" cap="none" normalizeH="0" baseline="0" dirty="0" smtClean="0">
                <a:ln>
                  <a:noFill/>
                </a:ln>
                <a:solidFill>
                  <a:srgbClr val="002664"/>
                </a:solidFill>
                <a:effectLst/>
                <a:latin typeface="Calibri" pitchFamily="34" charset="0"/>
                <a:cs typeface="Arial" pitchFamily="34" charset="0"/>
              </a:rPr>
              <a:t>level</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8" name="Oval 71"/>
          <p:cNvSpPr>
            <a:spLocks noChangeArrowheads="1"/>
          </p:cNvSpPr>
          <p:nvPr/>
        </p:nvSpPr>
        <p:spPr bwMode="auto">
          <a:xfrm>
            <a:off x="17110168" y="5532956"/>
            <a:ext cx="252412"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59" name="Oval 72"/>
          <p:cNvSpPr>
            <a:spLocks noChangeArrowheads="1"/>
          </p:cNvSpPr>
          <p:nvPr/>
        </p:nvSpPr>
        <p:spPr bwMode="auto">
          <a:xfrm>
            <a:off x="17402268" y="5532956"/>
            <a:ext cx="250825"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60" name="Oval 73"/>
          <p:cNvSpPr>
            <a:spLocks noChangeArrowheads="1"/>
          </p:cNvSpPr>
          <p:nvPr/>
        </p:nvSpPr>
        <p:spPr bwMode="auto">
          <a:xfrm>
            <a:off x="17702305" y="5532956"/>
            <a:ext cx="252413"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61" name="Oval 74"/>
          <p:cNvSpPr>
            <a:spLocks noChangeArrowheads="1"/>
          </p:cNvSpPr>
          <p:nvPr/>
        </p:nvSpPr>
        <p:spPr bwMode="auto">
          <a:xfrm>
            <a:off x="17992818" y="5532956"/>
            <a:ext cx="252412"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62" name="Oval 75"/>
          <p:cNvSpPr>
            <a:spLocks noChangeArrowheads="1"/>
          </p:cNvSpPr>
          <p:nvPr/>
        </p:nvSpPr>
        <p:spPr bwMode="auto">
          <a:xfrm>
            <a:off x="18284918" y="5532956"/>
            <a:ext cx="252412"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63" name="Oval 76"/>
          <p:cNvSpPr>
            <a:spLocks noChangeArrowheads="1"/>
          </p:cNvSpPr>
          <p:nvPr/>
        </p:nvSpPr>
        <p:spPr bwMode="auto">
          <a:xfrm>
            <a:off x="18575430" y="5532956"/>
            <a:ext cx="252413"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67" name="Oval 77"/>
          <p:cNvSpPr>
            <a:spLocks noChangeArrowheads="1"/>
          </p:cNvSpPr>
          <p:nvPr/>
        </p:nvSpPr>
        <p:spPr bwMode="auto">
          <a:xfrm>
            <a:off x="18858005" y="5532956"/>
            <a:ext cx="252413"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68" name="Oval 78"/>
          <p:cNvSpPr>
            <a:spLocks noChangeArrowheads="1"/>
          </p:cNvSpPr>
          <p:nvPr/>
        </p:nvSpPr>
        <p:spPr bwMode="auto">
          <a:xfrm>
            <a:off x="19148518" y="5532956"/>
            <a:ext cx="252412"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69" name="Oval 79"/>
          <p:cNvSpPr>
            <a:spLocks noChangeArrowheads="1"/>
          </p:cNvSpPr>
          <p:nvPr/>
        </p:nvSpPr>
        <p:spPr bwMode="auto">
          <a:xfrm>
            <a:off x="19437443" y="5532956"/>
            <a:ext cx="250825"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70" name="Oval 80"/>
          <p:cNvSpPr>
            <a:spLocks noChangeArrowheads="1"/>
          </p:cNvSpPr>
          <p:nvPr/>
        </p:nvSpPr>
        <p:spPr bwMode="auto">
          <a:xfrm>
            <a:off x="19727955" y="5532956"/>
            <a:ext cx="250825" cy="179388"/>
          </a:xfrm>
          <a:prstGeom prst="ellipse">
            <a:avLst/>
          </a:prstGeom>
          <a:noFill/>
          <a:ln w="19050" algn="in">
            <a:solidFill>
              <a:srgbClr val="00266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71" name="Text Box 81"/>
          <p:cNvSpPr txBox="1">
            <a:spLocks noChangeArrowheads="1"/>
          </p:cNvSpPr>
          <p:nvPr/>
        </p:nvSpPr>
        <p:spPr bwMode="auto">
          <a:xfrm>
            <a:off x="15398128" y="16244612"/>
            <a:ext cx="3944938"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549F"/>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1" u="none" strike="noStrike" cap="none" normalizeH="0" baseline="0" smtClean="0">
                <a:ln>
                  <a:noFill/>
                </a:ln>
                <a:solidFill>
                  <a:srgbClr val="808080"/>
                </a:solidFill>
                <a:effectLst/>
                <a:latin typeface="Calibri" pitchFamily="34" charset="0"/>
                <a:cs typeface="Arial" pitchFamily="34" charset="0"/>
              </a:rPr>
              <a:t>Picture’s caption  : Calibri italic  / size  18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extBox 1"/>
          <p:cNvSpPr txBox="1"/>
          <p:nvPr/>
        </p:nvSpPr>
        <p:spPr>
          <a:xfrm>
            <a:off x="1117954" y="4656443"/>
            <a:ext cx="2522422" cy="523220"/>
          </a:xfrm>
          <a:prstGeom prst="rect">
            <a:avLst/>
          </a:prstGeom>
          <a:noFill/>
        </p:spPr>
        <p:txBody>
          <a:bodyPr wrap="none" rtlCol="0">
            <a:spAutoFit/>
          </a:bodyPr>
          <a:lstStyle/>
          <a:p>
            <a:r>
              <a:rPr lang="fr-FR" sz="2800" dirty="0" err="1" smtClean="0">
                <a:solidFill>
                  <a:srgbClr val="002664"/>
                </a:solidFill>
              </a:rPr>
              <a:t>Auto-evaluation</a:t>
            </a:r>
            <a:endParaRPr lang="en-GB" sz="2800" dirty="0">
              <a:solidFill>
                <a:srgbClr val="002664"/>
              </a:solidFill>
            </a:endParaRPr>
          </a:p>
        </p:txBody>
      </p:sp>
    </p:spTree>
    <p:extLst>
      <p:ext uri="{BB962C8B-B14F-4D97-AF65-F5344CB8AC3E}">
        <p14:creationId xmlns:p14="http://schemas.microsoft.com/office/powerpoint/2010/main" val="2305564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543AF29D8C3F4187ABFC4FA9772B2F" ma:contentTypeVersion="20" ma:contentTypeDescription="Create a new document." ma:contentTypeScope="" ma:versionID="19a540078c6951640dd04644d3258e28">
  <xsd:schema xmlns:xsd="http://www.w3.org/2001/XMLSchema" xmlns:xs="http://www.w3.org/2001/XMLSchema" xmlns:p="http://schemas.microsoft.com/office/2006/metadata/properties" xmlns:ns1="http://schemas.microsoft.com/sharepoint/v3" xmlns:ns2="1f367605-3847-45b8-a177-6179c5eb885d" xmlns:ns3="a58bf668-62ba-4294-b47e-e489d5d86baa" targetNamespace="http://schemas.microsoft.com/office/2006/metadata/properties" ma:root="true" ma:fieldsID="f2256873f6baa8b617251c4705a9e917" ns1:_="" ns2:_="" ns3:_="">
    <xsd:import namespace="http://schemas.microsoft.com/sharepoint/v3"/>
    <xsd:import namespace="1f367605-3847-45b8-a177-6179c5eb885d"/>
    <xsd:import namespace="a58bf668-62ba-4294-b47e-e489d5d86b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1:_ip_UnifiedCompliancePolicyProperties" minOccurs="0"/>
                <xsd:element ref="ns1:_ip_UnifiedCompliancePolicyUIActio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hidden="true" ma:internalName="_ip_UnifiedCompliancePolicyProperties">
      <xsd:simpleType>
        <xsd:restriction base="dms:Note"/>
      </xsd:simpleType>
    </xsd:element>
    <xsd:element name="_ip_UnifiedCompliancePolicyUIAction" ma:index="1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367605-3847-45b8-a177-6179c5eb88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688d343-e684-46db-b94f-a4cae8ed196c" ma:termSetId="09814cd3-568e-fe90-9814-8d621ff8fb84" ma:anchorId="fba54fb3-c3e1-fe81-a776-ca4b69148c4d" ma:open="true" ma:isKeyword="false">
      <xsd:complexType>
        <xsd:sequence>
          <xsd:element ref="pc:Terms" minOccurs="0" maxOccurs="1"/>
        </xsd:sequence>
      </xsd:complexType>
    </xsd:element>
    <xsd:element name="MediaServiceDateTaken" ma:index="23" nillable="true" ma:displayName="MediaServiceDateTaken" ma:hidden="true" ma:indexed="true" ma:internalName="MediaServiceDateTaken"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58bf668-62ba-4294-b47e-e489d5d86ba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80486f8-273a-4262-9438-106d0b4613c5}" ma:internalName="TaxCatchAll" ma:showField="CatchAllData" ma:web="a58bf668-62ba-4294-b47e-e489d5d86b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18ACD2-AC18-45DD-A37E-5EEFE98CD880}"/>
</file>

<file path=customXml/itemProps2.xml><?xml version="1.0" encoding="utf-8"?>
<ds:datastoreItem xmlns:ds="http://schemas.openxmlformats.org/officeDocument/2006/customXml" ds:itemID="{0BDDD3EF-6B16-4FBF-8E97-C33392C0FF21}"/>
</file>

<file path=docProps/app.xml><?xml version="1.0" encoding="utf-8"?>
<Properties xmlns="http://schemas.openxmlformats.org/officeDocument/2006/extended-properties" xmlns:vt="http://schemas.openxmlformats.org/officeDocument/2006/docPropsVTypes">
  <TotalTime>11</TotalTime>
  <Words>919</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Garamond</vt:lpstr>
      <vt:lpstr>Office Theme</vt:lpstr>
      <vt:lpstr>PowerPoint Presentation</vt:lpstr>
    </vt:vector>
  </TitlesOfParts>
  <Company>European Space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Ariane Bouilly</dc:creator>
  <cp:lastModifiedBy>Marion Mirailles</cp:lastModifiedBy>
  <cp:revision>3</cp:revision>
  <dcterms:created xsi:type="dcterms:W3CDTF">2017-01-16T16:03:03Z</dcterms:created>
  <dcterms:modified xsi:type="dcterms:W3CDTF">2021-03-09T15:04:37Z</dcterms:modified>
</cp:coreProperties>
</file>